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4" r:id="rId3"/>
    <p:sldId id="266" r:id="rId4"/>
    <p:sldId id="257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375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68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761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00985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367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884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236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9599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350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54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61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164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15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499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956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9248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96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308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319" y="802234"/>
            <a:ext cx="4476466" cy="1657895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развитию туристического бизнеса в </a:t>
            </a:r>
            <a:r>
              <a:rPr lang="ru-RU" sz="2400" b="1" dirty="0" err="1">
                <a:solidFill>
                  <a:schemeClr val="accent3"/>
                </a:solidFill>
              </a:rPr>
              <a:t>Имантауско-Шалкарской</a:t>
            </a:r>
            <a:r>
              <a:rPr lang="ru-RU" sz="2400" b="1" dirty="0">
                <a:solidFill>
                  <a:schemeClr val="accent3"/>
                </a:solidFill>
              </a:rPr>
              <a:t> </a:t>
            </a:r>
            <a:r>
              <a:rPr lang="ru-RU" sz="2400" b="1" dirty="0" smtClean="0">
                <a:solidFill>
                  <a:schemeClr val="accent3"/>
                </a:solidFill>
              </a:rPr>
              <a:t>    курортной </a:t>
            </a:r>
            <a:r>
              <a:rPr lang="ru-RU" sz="2400" b="1" dirty="0">
                <a:solidFill>
                  <a:schemeClr val="accent3"/>
                </a:solidFill>
              </a:rPr>
              <a:t>зоне </a:t>
            </a:r>
            <a:r>
              <a:rPr lang="ru-RU" sz="2400" b="1" dirty="0" smtClean="0">
                <a:solidFill>
                  <a:schemeClr val="accent3"/>
                </a:solidFill>
              </a:rPr>
              <a:t/>
            </a:r>
            <a:br>
              <a:rPr lang="ru-RU" sz="2400" b="1" dirty="0" smtClean="0">
                <a:solidFill>
                  <a:schemeClr val="accent3"/>
                </a:solidFill>
              </a:rPr>
            </a:br>
            <a:endParaRPr lang="ru-RU" sz="2400" b="1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71750" y="4005064"/>
            <a:ext cx="5184576" cy="2599910"/>
          </a:xfrm>
        </p:spPr>
        <p:txBody>
          <a:bodyPr>
            <a:normAutofit fontScale="62500" lnSpcReduction="20000"/>
          </a:bodyPr>
          <a:lstStyle/>
          <a:p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Подготовил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студент КГУ «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Агротехнического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колледжа»             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с. Саумалколь  Айыртауского  района </a:t>
            </a:r>
          </a:p>
          <a:p>
            <a:pPr algn="r"/>
            <a:r>
              <a:rPr lang="kk-KZ" sz="2400" b="1" i="1" dirty="0">
                <a:latin typeface="Times New Roman" pitchFamily="18" charset="0"/>
                <a:cs typeface="Times New Roman" pitchFamily="18" charset="0"/>
              </a:rPr>
              <a:t>Спасский Дмитрий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8678" y="214290"/>
            <a:ext cx="578647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445898" y="4705969"/>
            <a:ext cx="5184576" cy="19219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«Жемчужина Казахстана»</a:t>
            </a:r>
          </a:p>
          <a:p>
            <a:pPr algn="r"/>
            <a:r>
              <a:rPr lang="ru-RU" sz="3200" b="1" dirty="0" smtClean="0">
                <a:solidFill>
                  <a:srgbClr val="FFFF00"/>
                </a:solidFill>
              </a:rPr>
              <a:t> в Северо-Казахстанской области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68" y="150987"/>
            <a:ext cx="9803432" cy="184708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Развития культурно-познавательного туризма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(знакомство с историей края, его обычаями и традициями)</a:t>
            </a:r>
          </a:p>
        </p:txBody>
      </p:sp>
      <p:pic>
        <p:nvPicPr>
          <p:cNvPr id="3074" name="Picture 2" descr="C:\Users\User\Desktop\ТОП 100 СТУДЕНТОВ\Раскопки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10027"/>
          <a:stretch/>
        </p:blipFill>
        <p:spPr bwMode="auto">
          <a:xfrm>
            <a:off x="427584" y="4324056"/>
            <a:ext cx="3744416" cy="2419387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6955" y="4185647"/>
            <a:ext cx="38100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/>
          <a:srcRect b="18730"/>
          <a:stretch/>
        </p:blipFill>
        <p:spPr bwMode="auto">
          <a:xfrm>
            <a:off x="633913" y="2272474"/>
            <a:ext cx="5098357" cy="164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97" b="19471"/>
          <a:stretch/>
        </p:blipFill>
        <p:spPr>
          <a:xfrm>
            <a:off x="6888088" y="2206168"/>
            <a:ext cx="4104456" cy="172819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/>
        </p:nvSpPr>
        <p:spPr>
          <a:xfrm>
            <a:off x="659840" y="3093719"/>
            <a:ext cx="4039246" cy="1008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усадьба</a:t>
            </a:r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Айганым</a:t>
            </a:r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70503" y="4134266"/>
            <a:ext cx="3303390" cy="25592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636399" y="6385756"/>
            <a:ext cx="17197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Ақан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Сері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мазары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9506" y="6427812"/>
            <a:ext cx="8221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БОТАЙ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6040" y="3576741"/>
            <a:ext cx="3560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Чокана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Валиханова в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с.Сырымбет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86955" y="606789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Мемориальный комплекс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Карасай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Агынтай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батырам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36" y="119259"/>
            <a:ext cx="10561360" cy="140053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спортивных и </a:t>
            </a:r>
            <a:r>
              <a:rPr lang="ru-RU" sz="40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развлекательных услуг в </a:t>
            </a:r>
            <a:r>
              <a:rPr lang="ru-RU" sz="4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виде: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«веревочных парков», </a:t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«скало-</a:t>
            </a:r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дромов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«катаний на лошадях»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337" y="2308009"/>
            <a:ext cx="4000209" cy="2066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963" y="2355141"/>
            <a:ext cx="1544806" cy="20597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5840" y="4549922"/>
            <a:ext cx="3062990" cy="20407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111" y="4549922"/>
            <a:ext cx="3169444" cy="2111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6200" y="1982126"/>
            <a:ext cx="3456384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670845"/>
            <a:ext cx="8229600" cy="18722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парусного  туризма </a:t>
            </a:r>
            <a:endParaRPr lang="ru-RU" sz="40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81495" y="2060848"/>
            <a:ext cx="5594349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5334" y="4077072"/>
            <a:ext cx="3122538" cy="23388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93326" y="1724438"/>
            <a:ext cx="2143125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88088" y="1766827"/>
            <a:ext cx="2608515" cy="2028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20" y="-142900"/>
            <a:ext cx="8401080" cy="1285884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Основная цель: </a:t>
            </a:r>
            <a:r>
              <a:rPr lang="ru-RU" sz="2400" dirty="0"/>
              <a:t>Ежегодно проводить рекламно-информационные туры по </a:t>
            </a:r>
            <a:r>
              <a:rPr lang="ru-RU" sz="2400" dirty="0" smtClean="0"/>
              <a:t>туристическим </a:t>
            </a:r>
            <a:r>
              <a:rPr lang="ru-RU" sz="2400" dirty="0"/>
              <a:t>объектам области.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1544" y="1340768"/>
            <a:ext cx="81369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1384" y="188640"/>
            <a:ext cx="105131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itchFamily="18" charset="0"/>
              </a:rPr>
              <a:t>Считаю необходимым развивать </a:t>
            </a:r>
            <a:r>
              <a:rPr lang="ru-RU" sz="2400" b="1" dirty="0" err="1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Имантауско-Шалкарское</a:t>
            </a:r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курортную зону по таким направлениям </a:t>
            </a: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как :  </a:t>
            </a:r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Развития культурно-познавательного туризма (знакомство с историей края, его обычаями и традициями), спортивные и развлекательные услуги в виде </a:t>
            </a: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веревочных парков», «</a:t>
            </a:r>
            <a:r>
              <a:rPr lang="ru-RU" sz="24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скало-</a:t>
            </a:r>
            <a:r>
              <a:rPr lang="ru-RU" sz="2400" b="1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дромов</a:t>
            </a:r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», «катаний на </a:t>
            </a: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лошадях» а так же парусного  туризма.</a:t>
            </a:r>
          </a:p>
          <a:p>
            <a:pPr>
              <a:buNone/>
            </a:pPr>
            <a:endParaRPr lang="ru-RU" sz="24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Развитие таких направлений будет ежегодно привлекать </a:t>
            </a: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туристов</a:t>
            </a:r>
          </a:p>
          <a:p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не только со всей страны, но ближнего и </a:t>
            </a:r>
            <a:r>
              <a:rPr lang="ru-RU" sz="24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дальнего </a:t>
            </a:r>
            <a:r>
              <a:rPr lang="ru-RU" sz="24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зарубежья. </a:t>
            </a:r>
            <a:endParaRPr lang="ru-RU" sz="2400" b="1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	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476672"/>
            <a:ext cx="9404723" cy="140053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0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312" y="2052918"/>
            <a:ext cx="9817224" cy="41954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содействии государственных программ и участии палаты предпринимателей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Айыртауского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района, я планирую стать индивидуальным предпринимателем, развивать туризм не только нашего региона и по всей нашей Республики Казахстан. </a:t>
            </a:r>
          </a:p>
          <a:p>
            <a:pPr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это приведет :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созданию новых рабочих мест;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широкой пропаганде Здорового Образа Жизни.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420888"/>
            <a:ext cx="8229600" cy="144016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6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60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106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642</TotalTime>
  <Words>185</Words>
  <Application>Microsoft Office PowerPoint</Application>
  <PresentationFormat>Произвольный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Ион</vt:lpstr>
      <vt:lpstr>      Проект по развитию туристического бизнеса в Имантауско-Шалкарской     курортной зоне  </vt:lpstr>
      <vt:lpstr>Развития культурно-познавательного туризма (знакомство с историей края, его обычаями и традициями)</vt:lpstr>
      <vt:lpstr>Развитие спортивных и развлекательных услуг в виде: «веревочных парков»,  «скало-дромов», «катаний на лошадях»</vt:lpstr>
      <vt:lpstr>   Развитие парусного  туризма </vt:lpstr>
      <vt:lpstr>          Основная цель: Ежегодно проводить рекламно-информационные туры по туристическим объектам области.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45</cp:revision>
  <dcterms:created xsi:type="dcterms:W3CDTF">2021-10-07T03:20:20Z</dcterms:created>
  <dcterms:modified xsi:type="dcterms:W3CDTF">2025-02-19T06:02:12Z</dcterms:modified>
</cp:coreProperties>
</file>